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9" r:id="rId2"/>
    <p:sldId id="330" r:id="rId3"/>
    <p:sldId id="331" r:id="rId4"/>
    <p:sldId id="333" r:id="rId5"/>
    <p:sldId id="332" r:id="rId6"/>
    <p:sldId id="334" r:id="rId7"/>
    <p:sldId id="335" r:id="rId8"/>
    <p:sldId id="336" r:id="rId9"/>
    <p:sldId id="345" r:id="rId10"/>
    <p:sldId id="337" r:id="rId11"/>
    <p:sldId id="338" r:id="rId12"/>
    <p:sldId id="339" r:id="rId13"/>
    <p:sldId id="340" r:id="rId14"/>
    <p:sldId id="341" r:id="rId15"/>
    <p:sldId id="342" r:id="rId16"/>
    <p:sldId id="346" r:id="rId17"/>
    <p:sldId id="262" r:id="rId18"/>
  </p:sldIdLst>
  <p:sldSz cx="8280400" cy="5143500"/>
  <p:notesSz cx="6858000" cy="9144000"/>
  <p:defaultTextStyle>
    <a:defPPr>
      <a:defRPr lang="es-CL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E2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83" autoAdjust="0"/>
  </p:normalViewPr>
  <p:slideViewPr>
    <p:cSldViewPr>
      <p:cViewPr varScale="1">
        <p:scale>
          <a:sx n="150" d="100"/>
          <a:sy n="150" d="100"/>
        </p:scale>
        <p:origin x="768" y="126"/>
      </p:cViewPr>
      <p:guideLst>
        <p:guide orient="horz" pos="1620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D228-3A77-4C51-89B8-1C52A8AADD5A}" type="datetimeFigureOut">
              <a:rPr lang="es-CL" smtClean="0"/>
              <a:t>11-03-2020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1143000"/>
            <a:ext cx="4968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575C-5170-4DBF-948D-B7EC2DD5F0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23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39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40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020" y="1200151"/>
            <a:ext cx="365717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09203" y="1200151"/>
            <a:ext cx="365717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65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020" y="1631156"/>
            <a:ext cx="365861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06331" y="1631156"/>
            <a:ext cx="366005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40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020" y="1200153"/>
            <a:ext cx="3657177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09203" y="1200153"/>
            <a:ext cx="3657177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32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4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14020" y="205979"/>
            <a:ext cx="7452360" cy="85725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020" y="1200151"/>
            <a:ext cx="7452360" cy="3394472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14020" y="4767264"/>
            <a:ext cx="1932093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BCDA-2FD7-4D59-89B3-3B74F93C52AE}" type="datetimeFigureOut">
              <a:rPr lang="es-CL" smtClean="0"/>
              <a:t>11-03-2020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29137" y="4767264"/>
            <a:ext cx="2622127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934287" y="4767264"/>
            <a:ext cx="1932093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5D1D-15DE-41D4-A50A-9341D73A17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8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53" r:id="rId5"/>
    <p:sldLayoutId id="2147483664" r:id="rId6"/>
    <p:sldLayoutId id="2147483655" r:id="rId7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6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16927" y="2152"/>
            <a:ext cx="42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Septimo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paso: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752" y="1059582"/>
            <a:ext cx="32142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Todos los días después </a:t>
            </a:r>
          </a:p>
          <a:p>
            <a:r>
              <a:rPr lang="es-CL" dirty="0"/>
              <a:t>de cada clase deberás realizar</a:t>
            </a:r>
          </a:p>
          <a:p>
            <a:r>
              <a:rPr lang="es-CL" dirty="0"/>
              <a:t>La tarea de dicha clase, la </a:t>
            </a:r>
          </a:p>
          <a:p>
            <a:r>
              <a:rPr lang="es-CL" dirty="0"/>
              <a:t>cual está en la plataforma.</a:t>
            </a:r>
          </a:p>
          <a:p>
            <a:r>
              <a:rPr lang="es-CL" dirty="0"/>
              <a:t>Haz </a:t>
            </a:r>
            <a:r>
              <a:rPr lang="es-CL" dirty="0" err="1"/>
              <a:t>click</a:t>
            </a:r>
            <a:r>
              <a:rPr lang="es-CL" dirty="0"/>
              <a:t> en «U1 C1 </a:t>
            </a:r>
            <a:r>
              <a:rPr lang="es-CL" dirty="0" err="1"/>
              <a:t>Homework</a:t>
            </a:r>
            <a:r>
              <a:rPr lang="es-CL" dirty="0"/>
              <a:t>»</a:t>
            </a:r>
          </a:p>
          <a:p>
            <a:r>
              <a:rPr lang="es-CL" dirty="0"/>
              <a:t>y te llevará a la tarea.  </a:t>
            </a:r>
            <a:endParaRPr lang="en-US" dirty="0"/>
          </a:p>
        </p:txBody>
      </p:sp>
      <p:pic>
        <p:nvPicPr>
          <p:cNvPr id="4" name="Picture 2" descr="C:\Users\Luke Sanders\Desktop\7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2" r="35637"/>
          <a:stretch/>
        </p:blipFill>
        <p:spPr bwMode="auto">
          <a:xfrm>
            <a:off x="3276103" y="1059582"/>
            <a:ext cx="47814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940400" y="1770370"/>
            <a:ext cx="188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Tarea de la clase 1</a:t>
            </a:r>
            <a:endParaRPr lang="en-US" dirty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4871222" y="1965196"/>
            <a:ext cx="1087833" cy="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60" y="2355726"/>
            <a:ext cx="3513313" cy="19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>
            <a:stCxn id="12" idx="3"/>
          </p:cNvCxnSpPr>
          <p:nvPr/>
        </p:nvCxnSpPr>
        <p:spPr>
          <a:xfrm>
            <a:off x="3399158" y="3939902"/>
            <a:ext cx="10290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24223" y="3755236"/>
            <a:ext cx="327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err="1"/>
              <a:t>Click</a:t>
            </a:r>
            <a:r>
              <a:rPr lang="es-CL" dirty="0"/>
              <a:t> aquí para comenzar la tarea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03388" y="2152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Octavo paso:</a:t>
            </a:r>
          </a:p>
        </p:txBody>
      </p:sp>
      <p:pic>
        <p:nvPicPr>
          <p:cNvPr id="7170" name="Picture 2" descr="C:\Users\Luke Sanders\Desktop\7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11" y="843558"/>
            <a:ext cx="5952753" cy="16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uke Sanders\Desktop\7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67" y="2499742"/>
            <a:ext cx="5869440" cy="19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108272" y="915566"/>
            <a:ext cx="25922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/>
              <a:t>Al abrir la tarea deberás </a:t>
            </a:r>
          </a:p>
          <a:p>
            <a:pPr algn="ctr"/>
            <a:r>
              <a:rPr lang="es-CL" sz="1600" dirty="0"/>
              <a:t>responder las preguntas de </a:t>
            </a:r>
          </a:p>
          <a:p>
            <a:pPr algn="ctr"/>
            <a:r>
              <a:rPr lang="es-CL" sz="1600" dirty="0"/>
              <a:t>distintas formas. Una forma es </a:t>
            </a:r>
            <a:r>
              <a:rPr lang="es-CL" sz="1600" i="1" dirty="0"/>
              <a:t>escribiendo la letra de la alternativa correcta</a:t>
            </a:r>
            <a:r>
              <a:rPr lang="es-CL" sz="1600" dirty="0"/>
              <a:t>, otra forma es </a:t>
            </a:r>
            <a:r>
              <a:rPr lang="es-CL" sz="1600" i="1" dirty="0"/>
              <a:t>hacer </a:t>
            </a:r>
            <a:r>
              <a:rPr lang="es-CL" sz="1600" i="1" dirty="0" err="1"/>
              <a:t>click</a:t>
            </a:r>
            <a:r>
              <a:rPr lang="es-CL" sz="1600" i="1" dirty="0"/>
              <a:t> en la alternativa correcta</a:t>
            </a:r>
            <a:r>
              <a:rPr lang="es-CL" sz="1600" dirty="0"/>
              <a:t>, o también </a:t>
            </a:r>
            <a:r>
              <a:rPr lang="es-CL" sz="1600" i="1" dirty="0"/>
              <a:t>escribir la palabra que corresponde</a:t>
            </a:r>
            <a:r>
              <a:rPr lang="es-CL" sz="1600" dirty="0"/>
              <a:t>.</a:t>
            </a:r>
          </a:p>
          <a:p>
            <a:pPr algn="ctr"/>
            <a:r>
              <a:rPr lang="es-CL" sz="1600" b="1" dirty="0"/>
              <a:t>LEE SIEMPRE LAS INSTRUCCIONES!</a:t>
            </a:r>
          </a:p>
          <a:p>
            <a:pPr algn="ctr"/>
            <a:r>
              <a:rPr lang="es-CL" sz="1600" dirty="0"/>
              <a:t> Al terminar de responde todas las preguntas haz </a:t>
            </a:r>
            <a:r>
              <a:rPr lang="es-CL" sz="1600" dirty="0" err="1"/>
              <a:t>click</a:t>
            </a:r>
            <a:r>
              <a:rPr lang="es-CL" sz="1600" dirty="0"/>
              <a:t> en «Terminar intento»</a:t>
            </a:r>
          </a:p>
          <a:p>
            <a:pPr algn="ctr"/>
            <a:endParaRPr lang="es-CL" sz="1600" dirty="0"/>
          </a:p>
          <a:p>
            <a:endParaRPr lang="en-US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116927" y="4263938"/>
            <a:ext cx="4903593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1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1947" y="2152"/>
            <a:ext cx="4132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Noven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paso:</a:t>
            </a:r>
          </a:p>
        </p:txBody>
      </p:sp>
      <p:pic>
        <p:nvPicPr>
          <p:cNvPr id="8194" name="Picture 2" descr="C:\Users\Luke Sanders\Desktop\7899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9"/>
          <a:stretch/>
        </p:blipFill>
        <p:spPr bwMode="auto">
          <a:xfrm>
            <a:off x="3636144" y="787266"/>
            <a:ext cx="3672408" cy="38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" y="771550"/>
            <a:ext cx="36361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1700" dirty="0"/>
              <a:t>Al terminar, la plataforma te dará</a:t>
            </a:r>
          </a:p>
          <a:p>
            <a:r>
              <a:rPr lang="es-CL" sz="1700" dirty="0"/>
              <a:t>un resumen de las respuestas que diste. Las que dice «Respuesta Guardada» están respondidas, las que dicen «Sin responder aun» están sin responder. </a:t>
            </a:r>
            <a:r>
              <a:rPr lang="es-CL" sz="1700" b="1" dirty="0"/>
              <a:t>DEBES RESPONDER TODAS LAS PREGUNTAS</a:t>
            </a:r>
          </a:p>
          <a:p>
            <a:r>
              <a:rPr lang="es-CL" sz="1700" dirty="0"/>
              <a:t>Para volver a la tarea y responder las preguntas, haz </a:t>
            </a:r>
            <a:r>
              <a:rPr lang="es-CL" sz="1700" dirty="0" err="1"/>
              <a:t>click</a:t>
            </a:r>
            <a:r>
              <a:rPr lang="es-CL" sz="1700" dirty="0"/>
              <a:t> en </a:t>
            </a:r>
            <a:r>
              <a:rPr lang="es-CL" sz="1700" b="1" dirty="0"/>
              <a:t>«Volver al intento»</a:t>
            </a:r>
            <a:r>
              <a:rPr lang="es-CL" sz="1700" dirty="0"/>
              <a:t>  </a:t>
            </a:r>
          </a:p>
          <a:p>
            <a:r>
              <a:rPr lang="es-CL" sz="1700" dirty="0"/>
              <a:t>Para finalizar la tarea y enviar tus respuestas al profesor haz </a:t>
            </a:r>
            <a:r>
              <a:rPr lang="es-CL" sz="1700" dirty="0" err="1"/>
              <a:t>click</a:t>
            </a:r>
            <a:r>
              <a:rPr lang="es-CL" sz="1700" dirty="0"/>
              <a:t> en </a:t>
            </a:r>
            <a:r>
              <a:rPr lang="es-CL" sz="1700" b="1" dirty="0"/>
              <a:t>«Enviar todo y terminar»</a:t>
            </a:r>
            <a:endParaRPr lang="en-US" sz="1700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988072" y="3075806"/>
            <a:ext cx="309634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340000" y="4155926"/>
            <a:ext cx="3600400" cy="124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2181" y="0"/>
            <a:ext cx="407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Decimo paso:</a:t>
            </a:r>
          </a:p>
        </p:txBody>
      </p:sp>
      <p:pic>
        <p:nvPicPr>
          <p:cNvPr id="9218" name="Picture 2" descr="C:\Users\Luke Sanders\Desktop\789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51" y="2262733"/>
            <a:ext cx="31718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93033" y="92548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Si estas segur@ de las respuestas que diste y respondiste todas las preguntas, haz clic en «Enviar todo y terminar»</a:t>
            </a:r>
          </a:p>
          <a:p>
            <a:pPr algn="ctr"/>
            <a:r>
              <a:rPr lang="es-CL" dirty="0"/>
              <a:t>Si quieres volver atrás y revisar o cambiar una respuesta, haz clic en «Cancelar»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0374" y="2152"/>
            <a:ext cx="439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Onceavo paso:</a:t>
            </a:r>
          </a:p>
        </p:txBody>
      </p:sp>
      <p:pic>
        <p:nvPicPr>
          <p:cNvPr id="10244" name="Picture 4" descr="C:\Users\Luke Sanders\Desktop\7899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80" y="810815"/>
            <a:ext cx="5040560" cy="36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36264" y="925482"/>
            <a:ext cx="2905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Al finalizar el intento, la plataforma te mostrará el puntaje total y el puntaje  que obtuviste lo que luego el profesor transformará a nota en la escala de 2.0 a 7.0.</a:t>
            </a:r>
          </a:p>
          <a:p>
            <a:r>
              <a:rPr lang="es-CL" dirty="0"/>
              <a:t>En este caso, el estudiante obtuvo 5 puntos de 10 lo que equivale a un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49932"/>
            <a:ext cx="4533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800" y="1059582"/>
            <a:ext cx="75469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Ahora ya sabes cómo ingresar a la plataforma y cómo responder a una tarea.</a:t>
            </a:r>
          </a:p>
          <a:p>
            <a:r>
              <a:rPr lang="es-CL" dirty="0"/>
              <a:t>Si tienes dudas o problemas con ingresar a la plataforma, o con alguna tarea o </a:t>
            </a:r>
          </a:p>
          <a:p>
            <a:r>
              <a:rPr lang="es-CL" dirty="0"/>
              <a:t>prueba que no puedes responder (no dudas de contenido) escribe a:</a:t>
            </a:r>
          </a:p>
          <a:p>
            <a:endParaRPr lang="es-CL" dirty="0"/>
          </a:p>
          <a:p>
            <a:r>
              <a:rPr lang="es-CL" sz="2400" dirty="0"/>
              <a:t>plataforma@c-darchile.cl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69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9"/>
          <a:stretch/>
        </p:blipFill>
        <p:spPr>
          <a:xfrm>
            <a:off x="-9826" y="1563638"/>
            <a:ext cx="8229600" cy="19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79870" y="843558"/>
            <a:ext cx="419185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Cómo ingresar </a:t>
            </a:r>
          </a:p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la plataforma </a:t>
            </a:r>
          </a:p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 educación</a:t>
            </a:r>
          </a:p>
        </p:txBody>
      </p:sp>
    </p:spTree>
    <p:extLst>
      <p:ext uri="{BB962C8B-B14F-4D97-AF65-F5344CB8AC3E}">
        <p14:creationId xmlns:p14="http://schemas.microsoft.com/office/powerpoint/2010/main" val="11462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40000" y="2152"/>
            <a:ext cx="3836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Primer paso:</a:t>
            </a:r>
          </a:p>
        </p:txBody>
      </p:sp>
      <p:pic>
        <p:nvPicPr>
          <p:cNvPr id="1026" name="Picture 2" descr="C:\Users\Luke Sanders\Desktop\7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4"/>
          <a:stretch/>
        </p:blipFill>
        <p:spPr bwMode="auto">
          <a:xfrm>
            <a:off x="4258153" y="915566"/>
            <a:ext cx="2863303" cy="10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23649" y="1166723"/>
            <a:ext cx="38164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Si eres de 7mo u 8vo Básico, ingresa a: www.cdar1.cl 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6517" y="2248584"/>
            <a:ext cx="3816424" cy="646331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CC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Si eres de 1ero o 2do Medio, ingresa a: www.cdar2.cl 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206517" y="3291830"/>
            <a:ext cx="38164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Si eres de 3ero o 4to Medio, ingresa a: www.cdar3.cl </a:t>
            </a:r>
            <a:endParaRPr lang="en-US" dirty="0"/>
          </a:p>
        </p:txBody>
      </p:sp>
      <p:pic>
        <p:nvPicPr>
          <p:cNvPr id="1027" name="Picture 3" descr="C:\Users\Luke Sanders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35" y="3164166"/>
            <a:ext cx="2863303" cy="10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ke Sanders\Desktop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35" y="2067694"/>
            <a:ext cx="2846621" cy="10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5888" y="2152"/>
            <a:ext cx="438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Segundo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paso:</a:t>
            </a:r>
          </a:p>
        </p:txBody>
      </p:sp>
      <p:pic>
        <p:nvPicPr>
          <p:cNvPr id="2051" name="Picture 3" descr="C:\Users\Luke Sanders\Desktop\7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7"/>
          <a:stretch/>
        </p:blipFill>
        <p:spPr bwMode="auto">
          <a:xfrm>
            <a:off x="-1" y="1053650"/>
            <a:ext cx="4080455" cy="33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186281" y="2128050"/>
            <a:ext cx="4140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En la parte superior derecha de la pantalla</a:t>
            </a:r>
          </a:p>
          <a:p>
            <a:r>
              <a:rPr lang="es-CL" dirty="0"/>
              <a:t>Haz </a:t>
            </a:r>
            <a:r>
              <a:rPr lang="es-CL" dirty="0" err="1"/>
              <a:t>click</a:t>
            </a:r>
            <a:r>
              <a:rPr lang="es-CL" dirty="0"/>
              <a:t> en el botón «Acceder»</a:t>
            </a:r>
          </a:p>
        </p:txBody>
      </p:sp>
      <p:cxnSp>
        <p:nvCxnSpPr>
          <p:cNvPr id="5" name="4 Conector angular"/>
          <p:cNvCxnSpPr/>
          <p:nvPr/>
        </p:nvCxnSpPr>
        <p:spPr>
          <a:xfrm rot="10800000">
            <a:off x="3924176" y="1131590"/>
            <a:ext cx="1944216" cy="996460"/>
          </a:xfrm>
          <a:prstGeom prst="bentConnector3">
            <a:avLst>
              <a:gd name="adj1" fmla="val 4703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uke Sanders\Desktop\78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24415"/>
          <a:stretch/>
        </p:blipFill>
        <p:spPr bwMode="auto">
          <a:xfrm>
            <a:off x="223003" y="1474317"/>
            <a:ext cx="585773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34931" y="2152"/>
            <a:ext cx="364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Tercer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paso:</a:t>
            </a:r>
          </a:p>
        </p:txBody>
      </p:sp>
      <p:sp>
        <p:nvSpPr>
          <p:cNvPr id="7" name="6 Flecha arriba"/>
          <p:cNvSpPr/>
          <p:nvPr/>
        </p:nvSpPr>
        <p:spPr>
          <a:xfrm>
            <a:off x="1400054" y="2309162"/>
            <a:ext cx="432048" cy="631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arriba"/>
          <p:cNvSpPr/>
          <p:nvPr/>
        </p:nvSpPr>
        <p:spPr>
          <a:xfrm>
            <a:off x="3837944" y="2302317"/>
            <a:ext cx="432048" cy="631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Flecha arriba"/>
          <p:cNvSpPr/>
          <p:nvPr/>
        </p:nvSpPr>
        <p:spPr>
          <a:xfrm rot="16200000">
            <a:off x="5588407" y="1398396"/>
            <a:ext cx="432048" cy="8546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262744" y="811888"/>
            <a:ext cx="4140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Al hacer </a:t>
            </a:r>
            <a:r>
              <a:rPr lang="es-CL" dirty="0" err="1"/>
              <a:t>click</a:t>
            </a:r>
            <a:r>
              <a:rPr lang="es-CL" dirty="0"/>
              <a:t> en «Acceder» se abrirá un menú donde deberás escribir tu: 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581028" y="3025708"/>
            <a:ext cx="2070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Nombre de usuario.</a:t>
            </a:r>
          </a:p>
          <a:p>
            <a:r>
              <a:rPr lang="es-CL" dirty="0" err="1"/>
              <a:t>Ej</a:t>
            </a:r>
            <a:r>
              <a:rPr lang="es-CL" dirty="0"/>
              <a:t>:</a:t>
            </a:r>
          </a:p>
          <a:p>
            <a:r>
              <a:rPr lang="es-CL" dirty="0" err="1"/>
              <a:t>ignacioreyes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3294842" y="3023201"/>
            <a:ext cx="151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Contraseña:</a:t>
            </a:r>
          </a:p>
          <a:p>
            <a:pPr algn="ctr"/>
            <a:r>
              <a:rPr lang="es-CL" dirty="0"/>
              <a:t>Alumno-2020</a:t>
            </a: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6237471" y="1638538"/>
            <a:ext cx="204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Y luego hacer </a:t>
            </a:r>
            <a:r>
              <a:rPr lang="es-CL" dirty="0" err="1"/>
              <a:t>click</a:t>
            </a:r>
            <a:r>
              <a:rPr lang="es-CL" dirty="0"/>
              <a:t> </a:t>
            </a:r>
          </a:p>
          <a:p>
            <a:r>
              <a:rPr lang="es-CL" dirty="0"/>
              <a:t>en este botón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44970" y="2152"/>
            <a:ext cx="3826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Cuarto paso:</a:t>
            </a:r>
          </a:p>
        </p:txBody>
      </p:sp>
      <p:pic>
        <p:nvPicPr>
          <p:cNvPr id="3074" name="Picture 2" descr="C:\Users\Luke Sanders\Desktop\78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" y="1119646"/>
            <a:ext cx="6547422" cy="32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4870" y="750314"/>
            <a:ext cx="7321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 tu página de inicio encontrarás :</a:t>
            </a:r>
            <a:endParaRPr lang="en-US" dirty="0"/>
          </a:p>
        </p:txBody>
      </p:sp>
      <p:sp>
        <p:nvSpPr>
          <p:cNvPr id="4" name="3 Rectángulo redondeado"/>
          <p:cNvSpPr/>
          <p:nvPr/>
        </p:nvSpPr>
        <p:spPr>
          <a:xfrm>
            <a:off x="0" y="1707654"/>
            <a:ext cx="4932288" cy="266471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>
            <a:off x="4932288" y="3939902"/>
            <a:ext cx="756084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688372" y="3755236"/>
            <a:ext cx="21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Todas tus asignaturas</a:t>
            </a:r>
            <a:endParaRPr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860280" y="1119646"/>
            <a:ext cx="1736870" cy="1016918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6086084" y="2136564"/>
            <a:ext cx="0" cy="43204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5255360" y="2501483"/>
            <a:ext cx="270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Profesores o </a:t>
            </a:r>
            <a:r>
              <a:rPr lang="es-CL" dirty="0" err="1"/>
              <a:t>compañer@s</a:t>
            </a:r>
            <a:r>
              <a:rPr lang="es-CL" dirty="0"/>
              <a:t> </a:t>
            </a:r>
          </a:p>
          <a:p>
            <a:r>
              <a:rPr lang="es-CL" dirty="0"/>
              <a:t>en línea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0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17718" y="2152"/>
            <a:ext cx="3880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Quinto</a:t>
            </a:r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paso:</a:t>
            </a:r>
          </a:p>
        </p:txBody>
      </p:sp>
      <p:pic>
        <p:nvPicPr>
          <p:cNvPr id="3" name="Picture 2" descr="C:\Users\Luke Sanders\Desktop\784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9" r="62096" b="2222"/>
          <a:stretch/>
        </p:blipFill>
        <p:spPr bwMode="auto">
          <a:xfrm>
            <a:off x="3060080" y="893836"/>
            <a:ext cx="4368859" cy="2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0978" y="1382454"/>
            <a:ext cx="2042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Si haces </a:t>
            </a:r>
            <a:r>
              <a:rPr lang="es-CL" dirty="0" err="1"/>
              <a:t>click</a:t>
            </a:r>
            <a:r>
              <a:rPr lang="es-CL" dirty="0"/>
              <a:t> en alguna asignatura, Inglés por ejemplo te llevará a la Unidad 1 de Inglés.</a:t>
            </a:r>
            <a:endParaRPr lang="en-US" dirty="0"/>
          </a:p>
        </p:txBody>
      </p:sp>
      <p:pic>
        <p:nvPicPr>
          <p:cNvPr id="4098" name="Picture 2" descr="C:\Users\Luke Sanders\Desktop\78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8" b="50000"/>
          <a:stretch/>
        </p:blipFill>
        <p:spPr bwMode="auto">
          <a:xfrm>
            <a:off x="3060080" y="3723878"/>
            <a:ext cx="4973026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2195984" y="2211711"/>
            <a:ext cx="1008112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852168" y="285978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7901" y="2152"/>
            <a:ext cx="348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Sexto paso:</a:t>
            </a:r>
          </a:p>
        </p:txBody>
      </p:sp>
      <p:pic>
        <p:nvPicPr>
          <p:cNvPr id="5122" name="Picture 2" descr="C:\Users\Luke Sanders\Desktop\7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 bwMode="auto">
          <a:xfrm>
            <a:off x="2056256" y="957250"/>
            <a:ext cx="5972376" cy="34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109" y="1002089"/>
            <a:ext cx="20429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En la Unidad 1 encontrarás todo lo necesario para desarrollar las 4 clases de manera on-line incluyendo PPT, ejercicios, tareas de cada clase y al final una Guía de Unidad y la Prueba de Unidad.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4440580" y="1779662"/>
            <a:ext cx="3858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Contenidos de las 4 clases de la Unidad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481585" y="2295267"/>
            <a:ext cx="366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Ejercicios de las 4 clases de la Unidad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340127" y="3147814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Contenido y ejercicios de la clase 1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4481585" y="4014563"/>
            <a:ext cx="188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Tarea de la clase 1</a:t>
            </a:r>
            <a:endParaRPr lang="en-U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4160107" y="19658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4140200" y="253391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3800067" y="3332480"/>
            <a:ext cx="540060" cy="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3412407" y="4209389"/>
            <a:ext cx="1087833" cy="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92128" y="1347614"/>
            <a:ext cx="4953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Cómo responder </a:t>
            </a:r>
          </a:p>
          <a:p>
            <a:pPr algn="ctr"/>
            <a:r>
              <a:rPr lang="es-E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una tarea de clase </a:t>
            </a:r>
          </a:p>
        </p:txBody>
      </p:sp>
    </p:spTree>
    <p:extLst>
      <p:ext uri="{BB962C8B-B14F-4D97-AF65-F5344CB8AC3E}">
        <p14:creationId xmlns:p14="http://schemas.microsoft.com/office/powerpoint/2010/main" val="11759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575</Words>
  <Application>Microsoft Office PowerPoint</Application>
  <PresentationFormat>Personalizado</PresentationFormat>
  <Paragraphs>65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UTP</dc:creator>
  <cp:lastModifiedBy>Pc13 C-dar</cp:lastModifiedBy>
  <cp:revision>196</cp:revision>
  <dcterms:created xsi:type="dcterms:W3CDTF">2019-03-19T11:40:48Z</dcterms:created>
  <dcterms:modified xsi:type="dcterms:W3CDTF">2020-03-11T14:03:55Z</dcterms:modified>
</cp:coreProperties>
</file>